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82"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7836" autoAdjust="0"/>
  </p:normalViewPr>
  <p:slideViewPr>
    <p:cSldViewPr snapToGrid="0" snapToObjects="1">
      <p:cViewPr>
        <p:scale>
          <a:sx n="66" d="100"/>
          <a:sy n="66" d="100"/>
        </p:scale>
        <p:origin x="2059" y="-9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a:t>
            </a:r>
            <a:r>
              <a:rPr lang="en-US" dirty="0" smtClean="0"/>
              <a:t>dynamics</a:t>
            </a:r>
          </a:p>
          <a:p>
            <a:endParaRPr lang="en-US" dirty="0" smtClean="0"/>
          </a:p>
          <a:p>
            <a:r>
              <a:rPr lang="en-US" dirty="0" smtClean="0"/>
              <a:t>Cyclic migration.. Identify driving</a:t>
            </a:r>
            <a:r>
              <a:rPr lang="en-US" baseline="0" dirty="0" smtClean="0"/>
              <a:t> </a:t>
            </a:r>
            <a:r>
              <a:rPr lang="en-US" dirty="0" smtClean="0"/>
              <a:t>parameters of this behavior</a:t>
            </a:r>
            <a:r>
              <a:rPr lang="en-US" baseline="0" dirty="0" smtClean="0"/>
              <a:t> and properly address it.</a:t>
            </a:r>
            <a:r>
              <a:rPr lang="en-US" dirty="0" smtClean="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to be validated</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smtClean="0">
                  <a:latin typeface="Suisse Int'l" panose="020B0504000000000000" pitchFamily="34" charset="77"/>
                </a:rPr>
                <a:t>SID</a:t>
              </a:r>
              <a:br>
                <a:rPr lang="en-GB" sz="1400" b="0" i="0" dirty="0" smtClean="0">
                  <a:latin typeface="Suisse Int'l" panose="020B0504000000000000" pitchFamily="34" charset="77"/>
                </a:rPr>
              </a:br>
              <a:r>
                <a:rPr lang="en-GB" sz="1400" b="0" i="0" dirty="0" smtClean="0">
                  <a:latin typeface="Suisse Int'l" panose="020B0504000000000000" pitchFamily="34" charset="77"/>
                </a:rPr>
                <a:t>H/C Model</a:t>
              </a:r>
              <a:endParaRPr lang="en-GB" sz="1400" b="0" i="0" dirty="0">
                <a:latin typeface="Suisse Int'l" panose="020B0504000000000000" pitchFamily="34" charset="77"/>
              </a:endParaRP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smtClean="0"/>
                <a:t>Assist P3 flight envelope expansion in Sicily, </a:t>
              </a:r>
              <a:br>
                <a:rPr lang="en-US" dirty="0" smtClean="0"/>
              </a:br>
              <a:r>
                <a:rPr lang="en-US" u="sng" dirty="0" smtClean="0"/>
                <a:t>necessary for </a:t>
              </a:r>
              <a:r>
                <a:rPr lang="en-US" u="sng" dirty="0" smtClean="0"/>
                <a:t>TC</a:t>
              </a:r>
              <a:r>
                <a:rPr lang="en-US" dirty="0" smtClean="0"/>
                <a:t>. Issues like the </a:t>
              </a:r>
              <a:r>
                <a:rPr lang="en-US" u="sng" dirty="0" smtClean="0"/>
                <a:t>cyclic migration</a:t>
              </a:r>
              <a:r>
                <a:rPr lang="en-US" dirty="0" smtClean="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smtClean="0"/>
                <a:t>TC, such as </a:t>
              </a:r>
              <a:r>
                <a:rPr lang="en-US" u="sng" dirty="0" smtClean="0"/>
                <a:t>FCS design</a:t>
              </a:r>
              <a:endParaRPr lang="en-US" u="sng" dirty="0"/>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 proper </a:t>
              </a:r>
              <a:r>
                <a:rPr lang="en-US" dirty="0"/>
                <a:t>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smtClean="0"/>
                <a:t>SID </a:t>
              </a:r>
              <a:r>
                <a:rPr lang="en-US" dirty="0" smtClean="0"/>
                <a:t>framework could be </a:t>
              </a:r>
              <a:r>
                <a:rPr lang="en-US" dirty="0" smtClean="0"/>
                <a:t>develop </a:t>
              </a:r>
              <a:r>
                <a:rPr lang="en-US" dirty="0" smtClean="0"/>
                <a:t>now </a:t>
              </a:r>
              <a:r>
                <a:rPr lang="en-US" u="sng" dirty="0" smtClean="0"/>
                <a:t>using </a:t>
              </a:r>
              <a:r>
                <a:rPr lang="en-US" u="sng" dirty="0" smtClean="0"/>
                <a:t>P2 flight test data</a:t>
              </a:r>
              <a:endParaRPr lang="en-US" u="sng" dirty="0"/>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725734"/>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49355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4241912"/>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smtClean="0">
                <a:solidFill>
                  <a:srgbClr val="0070C0"/>
                </a:solidFill>
                <a:latin typeface="Suisse Int'l" panose="020B0504000000000000" pitchFamily="34" charset="77"/>
              </a:rPr>
              <a:t>Flight Control System (FCS) design</a:t>
            </a:r>
            <a:endParaRPr lang="en-GB" sz="2000" b="0" i="1" dirty="0">
              <a:solidFill>
                <a:srgbClr val="0070C0"/>
              </a:solidFill>
              <a:latin typeface="Suisse Int'l" panose="020B0504000000000000" pitchFamily="34" charset="77"/>
            </a:endParaRP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3139321"/>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 and dedicated flight manoeuvres</a:t>
            </a:r>
            <a:endParaRPr lang="en-GB" dirty="0"/>
          </a:p>
        </p:txBody>
      </p:sp>
      <p:sp>
        <p:nvSpPr>
          <p:cNvPr id="12" name="Rectangle 11"/>
          <p:cNvSpPr/>
          <p:nvPr/>
        </p:nvSpPr>
        <p:spPr>
          <a:xfrm>
            <a:off x="4939467" y="1590977"/>
            <a:ext cx="3236466" cy="2308324"/>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smtClean="0"/>
              <a:t>Internal parameters hard to properly be tuned</a:t>
            </a:r>
            <a:endParaRPr lang="en-GB" dirty="0"/>
          </a:p>
          <a:p>
            <a:pPr marL="285750" indent="-285750">
              <a:buFont typeface="Arial" panose="020B0604020202020204" pitchFamily="34" charset="0"/>
              <a:buChar char="•"/>
            </a:pPr>
            <a:endParaRPr lang="en-GB"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1"/>
            <a:ext cx="281896" cy="63881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137635"/>
            <a:ext cx="3236466" cy="707886"/>
          </a:xfrm>
          <a:prstGeom prst="rect">
            <a:avLst/>
          </a:prstGeom>
        </p:spPr>
        <p:txBody>
          <a:bodyPr wrap="square">
            <a:spAutoFit/>
          </a:bodyPr>
          <a:lstStyle/>
          <a:p>
            <a:r>
              <a:rPr lang="en-GB" sz="2000" dirty="0"/>
              <a:t>Best use: Loads </a:t>
            </a:r>
            <a:r>
              <a:rPr lang="en-GB" sz="2000" dirty="0" smtClean="0"/>
              <a:t>and rotor 	dynamics prediction</a:t>
            </a:r>
            <a:endParaRPr lang="en-GB" sz="2000" dirty="0"/>
          </a:p>
        </p:txBody>
      </p:sp>
      <p:sp>
        <p:nvSpPr>
          <p:cNvPr id="16" name="Rectangle 15"/>
          <p:cNvSpPr/>
          <p:nvPr/>
        </p:nvSpPr>
        <p:spPr>
          <a:xfrm>
            <a:off x="973794" y="45891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461398" y="43087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6458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18866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73150" y="5396247"/>
            <a:ext cx="1219166" cy="811334"/>
          </a:xfrm>
          <a:prstGeom prst="rect">
            <a:avLst/>
          </a:prstGeom>
        </p:spPr>
      </p:pic>
      <p:pic>
        <p:nvPicPr>
          <p:cNvPr id="26" name="Picture 25"/>
          <p:cNvPicPr>
            <a:picLocks noChangeAspect="1"/>
          </p:cNvPicPr>
          <p:nvPr/>
        </p:nvPicPr>
        <p:blipFill>
          <a:blip r:embed="rId4"/>
          <a:stretch>
            <a:fillRect/>
          </a:stretch>
        </p:blipFill>
        <p:spPr>
          <a:xfrm>
            <a:off x="5628069" y="48014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286372" y="5303513"/>
            <a:ext cx="830090" cy="999186"/>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mc:Choice xmlns:a14="http://schemas.microsoft.com/office/drawing/2010/main"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smtClean="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1315</Words>
  <Application>Microsoft Office PowerPoint</Application>
  <PresentationFormat>On-screen Show (4:3)</PresentationFormat>
  <Paragraphs>255</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99</cp:revision>
  <dcterms:created xsi:type="dcterms:W3CDTF">2018-02-21T14:41:24Z</dcterms:created>
  <dcterms:modified xsi:type="dcterms:W3CDTF">2018-02-26T13:13:07Z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